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2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3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3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164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729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97673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688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302896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652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50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368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912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031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45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579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118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46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493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68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4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291590"/>
          </a:xfrm>
        </p:spPr>
        <p:txBody>
          <a:bodyPr>
            <a:normAutofit fontScale="90000"/>
          </a:bodyPr>
          <a:lstStyle/>
          <a:p>
            <a:pPr algn="ctr"/>
            <a:r>
              <a:rPr lang="es-ES" altLang="en-US" dirty="0"/>
              <a:t>Semantic web </a:t>
            </a:r>
            <a:r>
              <a:rPr lang="es-ES" altLang="en-US" dirty="0" smtClean="0"/>
              <a:t>and</a:t>
            </a:r>
            <a:br>
              <a:rPr lang="es-ES" altLang="en-US" dirty="0" smtClean="0"/>
            </a:br>
            <a:r>
              <a:rPr lang="es-ES" altLang="en-US" dirty="0" err="1" smtClean="0"/>
              <a:t>linked</a:t>
            </a:r>
            <a:r>
              <a:rPr lang="es-ES" altLang="en-US" dirty="0" smtClean="0"/>
              <a:t> data</a:t>
            </a:r>
            <a:endParaRPr lang="es-E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8665"/>
            <a:ext cx="9144000" cy="4343498"/>
          </a:xfrm>
        </p:spPr>
        <p:txBody>
          <a:bodyPr>
            <a:normAutofit fontScale="92500" lnSpcReduction="10000"/>
          </a:bodyPr>
          <a:lstStyle/>
          <a:p>
            <a:pPr algn="r"/>
            <a:endParaRPr lang="es-ES" altLang="en-US" dirty="0"/>
          </a:p>
          <a:p>
            <a:pPr algn="ctr"/>
            <a:endParaRPr lang="es-ES" altLang="en-US" dirty="0"/>
          </a:p>
          <a:p>
            <a:pPr algn="ctr"/>
            <a:r>
              <a:rPr lang="es-ES" altLang="en-US" sz="4400" dirty="0" err="1"/>
              <a:t>Group</a:t>
            </a:r>
            <a:r>
              <a:rPr lang="es-ES" altLang="en-US" sz="4400" dirty="0"/>
              <a:t> 01</a:t>
            </a:r>
          </a:p>
          <a:p>
            <a:pPr algn="r"/>
            <a:endParaRPr lang="es-ES" altLang="en-US" sz="4400" dirty="0"/>
          </a:p>
          <a:p>
            <a:pPr algn="r"/>
            <a:endParaRPr lang="es-ES" altLang="en-US" dirty="0"/>
          </a:p>
          <a:p>
            <a:pPr algn="r"/>
            <a:r>
              <a:rPr lang="es-ES" altLang="en-US" dirty="0"/>
              <a:t>Antonio </a:t>
            </a:r>
            <a:r>
              <a:rPr lang="es-ES" altLang="en-US" dirty="0" smtClean="0"/>
              <a:t>Hermoso </a:t>
            </a:r>
            <a:r>
              <a:rPr lang="es-ES" altLang="en-US" dirty="0"/>
              <a:t>de Mingo</a:t>
            </a:r>
          </a:p>
          <a:p>
            <a:pPr algn="r"/>
            <a:r>
              <a:rPr lang="es-ES" altLang="en-US" dirty="0" err="1"/>
              <a:t>Jose</a:t>
            </a:r>
            <a:r>
              <a:rPr lang="es-ES" altLang="en-US" dirty="0"/>
              <a:t> Daniel </a:t>
            </a:r>
            <a:r>
              <a:rPr lang="es-ES" altLang="en-US" dirty="0" err="1"/>
              <a:t>Jimenez</a:t>
            </a:r>
            <a:r>
              <a:rPr lang="es-ES" altLang="en-US" dirty="0"/>
              <a:t> Delgado</a:t>
            </a:r>
          </a:p>
          <a:p>
            <a:pPr algn="r"/>
            <a:r>
              <a:rPr lang="es-ES" altLang="en-US" dirty="0"/>
              <a:t>Pablo Santamaría </a:t>
            </a:r>
            <a:r>
              <a:rPr lang="es-ES" altLang="en-US" dirty="0" err="1"/>
              <a:t>Cirac</a:t>
            </a:r>
            <a:endParaRPr lang="es-ES" altLang="en-US" dirty="0"/>
          </a:p>
          <a:p>
            <a:pPr algn="r"/>
            <a:r>
              <a:rPr lang="es-ES" altLang="en-US" dirty="0"/>
              <a:t>Gonzalo Santamaría de Paredes</a:t>
            </a:r>
          </a:p>
          <a:p>
            <a:pPr algn="r"/>
            <a:r>
              <a:rPr lang="es-ES" altLang="en-US" dirty="0"/>
              <a:t>Alejandro </a:t>
            </a:r>
            <a:r>
              <a:rPr lang="es-ES" altLang="en-US" dirty="0" err="1"/>
              <a:t>Vizcaino</a:t>
            </a:r>
            <a:r>
              <a:rPr lang="es-ES" altLang="en-US" dirty="0"/>
              <a:t> </a:t>
            </a:r>
            <a:r>
              <a:rPr lang="es-ES" altLang="en-US" dirty="0" err="1"/>
              <a:t>Alemany</a:t>
            </a:r>
            <a:endParaRPr lang="es-E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b App">
            <a:hlinkClick r:id="" action="ppaction://media"/>
            <a:extLst>
              <a:ext uri="{FF2B5EF4-FFF2-40B4-BE49-F238E27FC236}">
                <a16:creationId xmlns:a16="http://schemas.microsoft.com/office/drawing/2014/main" xmlns="" id="{29C89325-3307-46E5-B3EF-0A1C014B8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725" y="1550685"/>
            <a:ext cx="9308549" cy="50326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E2D297AA-2821-4BC0-AADD-F17504E4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85024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Introduction</a:t>
            </a:r>
            <a:endParaRPr lang="es-E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3558" y="1600200"/>
            <a:ext cx="8734544" cy="4525963"/>
          </a:xfrm>
        </p:spPr>
        <p:txBody>
          <a:bodyPr/>
          <a:lstStyle/>
          <a:p>
            <a:r>
              <a:rPr lang="es-ES" altLang="en-US" dirty="0" err="1"/>
              <a:t>Dataset</a:t>
            </a:r>
            <a:r>
              <a:rPr lang="es-ES" altLang="en-US" dirty="0"/>
              <a:t> of </a:t>
            </a:r>
            <a:r>
              <a:rPr lang="es-ES" altLang="en-US" dirty="0" err="1"/>
              <a:t>Public</a:t>
            </a:r>
            <a:r>
              <a:rPr lang="es-ES" altLang="en-US" dirty="0"/>
              <a:t> </a:t>
            </a:r>
            <a:r>
              <a:rPr lang="es-ES" altLang="en-US" dirty="0" err="1"/>
              <a:t>Schools</a:t>
            </a:r>
            <a:r>
              <a:rPr lang="es-ES" altLang="en-US" dirty="0"/>
              <a:t> in Madrid</a:t>
            </a:r>
          </a:p>
          <a:p>
            <a:r>
              <a:rPr lang="es-ES" altLang="en-US" dirty="0" err="1"/>
              <a:t>Composed</a:t>
            </a:r>
            <a:r>
              <a:rPr lang="es-ES" altLang="en-US" dirty="0"/>
              <a:t> </a:t>
            </a:r>
            <a:r>
              <a:rPr lang="es-ES" altLang="en-US" dirty="0" err="1" smtClean="0"/>
              <a:t>by</a:t>
            </a:r>
            <a:r>
              <a:rPr lang="es-ES" altLang="en-US" dirty="0" smtClean="0"/>
              <a:t> 240 </a:t>
            </a:r>
            <a:r>
              <a:rPr lang="es-ES" altLang="en-US" dirty="0" err="1"/>
              <a:t>schools</a:t>
            </a:r>
            <a:r>
              <a:rPr lang="es-ES" altLang="en-US" dirty="0"/>
              <a:t> and a </a:t>
            </a:r>
            <a:r>
              <a:rPr lang="es-ES" altLang="en-US" dirty="0" err="1"/>
              <a:t>lot</a:t>
            </a:r>
            <a:r>
              <a:rPr lang="es-ES" altLang="en-US" dirty="0"/>
              <a:t> of </a:t>
            </a:r>
            <a:r>
              <a:rPr lang="es-ES" altLang="en-US" dirty="0" err="1" smtClean="0"/>
              <a:t>attributes</a:t>
            </a:r>
            <a:endParaRPr lang="es-ES" altLang="en-US" dirty="0"/>
          </a:p>
        </p:txBody>
      </p:sp>
      <p:pic>
        <p:nvPicPr>
          <p:cNvPr id="4" name="Content Placeholder 3" descr="colegio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95550" y="2789555"/>
            <a:ext cx="7200265" cy="3611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9155" y="1905000"/>
            <a:ext cx="8753341" cy="4525963"/>
          </a:xfrm>
        </p:spPr>
        <p:txBody>
          <a:bodyPr/>
          <a:lstStyle/>
          <a:p>
            <a:r>
              <a:rPr lang="es-ES" altLang="en-US" dirty="0" err="1"/>
              <a:t>Public</a:t>
            </a:r>
            <a:r>
              <a:rPr lang="es-ES" altLang="en-US" dirty="0"/>
              <a:t> </a:t>
            </a:r>
            <a:r>
              <a:rPr lang="es-ES" altLang="en-US" dirty="0" err="1"/>
              <a:t>Schools</a:t>
            </a:r>
            <a:r>
              <a:rPr lang="es-ES" altLang="en-US" dirty="0"/>
              <a:t> Madrid </a:t>
            </a:r>
            <a:r>
              <a:rPr lang="es-ES" altLang="en-US" dirty="0" err="1"/>
              <a:t>satisfy</a:t>
            </a:r>
            <a:r>
              <a:rPr lang="es-ES" altLang="en-US" dirty="0"/>
              <a:t> </a:t>
            </a:r>
            <a:r>
              <a:rPr lang="es-ES" altLang="en-US" dirty="0" err="1"/>
              <a:t>the</a:t>
            </a:r>
            <a:r>
              <a:rPr lang="es-ES" altLang="en-US" dirty="0"/>
              <a:t> </a:t>
            </a:r>
            <a:r>
              <a:rPr lang="es-ES" altLang="en-US" dirty="0" err="1"/>
              <a:t>requirements</a:t>
            </a:r>
            <a:r>
              <a:rPr lang="es-ES" altLang="en-US" dirty="0"/>
              <a:t>:</a:t>
            </a:r>
          </a:p>
          <a:p>
            <a:pPr lvl="1"/>
            <a:r>
              <a:rPr lang="es-ES" altLang="en-US" dirty="0" err="1"/>
              <a:t>Selected</a:t>
            </a:r>
            <a:r>
              <a:rPr lang="es-ES" altLang="en-US" dirty="0"/>
              <a:t> </a:t>
            </a:r>
            <a:r>
              <a:rPr lang="es-ES" altLang="en-US" dirty="0" err="1"/>
              <a:t>smart</a:t>
            </a:r>
            <a:r>
              <a:rPr lang="es-ES" altLang="en-US" dirty="0"/>
              <a:t> </a:t>
            </a:r>
            <a:r>
              <a:rPr lang="es-ES" altLang="en-US" dirty="0" err="1"/>
              <a:t>city</a:t>
            </a:r>
            <a:r>
              <a:rPr lang="es-ES" altLang="en-US" dirty="0"/>
              <a:t> </a:t>
            </a:r>
            <a:r>
              <a:rPr lang="es-ES" altLang="en-US" dirty="0" err="1"/>
              <a:t>domains</a:t>
            </a:r>
            <a:endParaRPr lang="es-ES" altLang="en-US" dirty="0"/>
          </a:p>
          <a:p>
            <a:pPr lvl="1"/>
            <a:r>
              <a:rPr lang="es-ES" altLang="en-US" dirty="0" err="1"/>
              <a:t>Available</a:t>
            </a:r>
            <a:r>
              <a:rPr lang="es-ES" altLang="en-US" dirty="0"/>
              <a:t> as a CSV file</a:t>
            </a:r>
          </a:p>
          <a:p>
            <a:pPr lvl="1"/>
            <a:r>
              <a:rPr lang="es-ES" altLang="en-US" dirty="0" err="1"/>
              <a:t>Dataset</a:t>
            </a:r>
            <a:r>
              <a:rPr lang="es-ES" altLang="en-US" dirty="0"/>
              <a:t> has </a:t>
            </a:r>
            <a:r>
              <a:rPr lang="es-ES" altLang="en-US" dirty="0" err="1"/>
              <a:t>an</a:t>
            </a:r>
            <a:r>
              <a:rPr lang="es-ES" altLang="en-US" dirty="0"/>
              <a:t> open </a:t>
            </a:r>
            <a:r>
              <a:rPr lang="es-ES" altLang="en-US" dirty="0" err="1"/>
              <a:t>license</a:t>
            </a:r>
            <a:endParaRPr lang="es-ES" altLang="en-US" dirty="0"/>
          </a:p>
          <a:p>
            <a:pPr lvl="1"/>
            <a:r>
              <a:rPr lang="es-ES" altLang="en-US" dirty="0"/>
              <a:t>Can be </a:t>
            </a:r>
            <a:r>
              <a:rPr lang="es-ES" altLang="en-US" dirty="0" err="1"/>
              <a:t>easily</a:t>
            </a:r>
            <a:r>
              <a:rPr lang="es-ES" altLang="en-US" dirty="0"/>
              <a:t> link </a:t>
            </a:r>
            <a:r>
              <a:rPr lang="es-ES" altLang="en-US" dirty="0" err="1"/>
              <a:t>with</a:t>
            </a:r>
            <a:r>
              <a:rPr lang="es-ES" altLang="en-US" dirty="0"/>
              <a:t> </a:t>
            </a:r>
            <a:r>
              <a:rPr lang="es-ES" altLang="en-US" dirty="0" err="1"/>
              <a:t>generic</a:t>
            </a:r>
            <a:r>
              <a:rPr lang="es-ES" altLang="en-US" dirty="0"/>
              <a:t> real-</a:t>
            </a:r>
            <a:r>
              <a:rPr lang="es-ES" altLang="en-US" dirty="0" err="1"/>
              <a:t>world</a:t>
            </a:r>
            <a:r>
              <a:rPr lang="es-ES" altLang="en-US" dirty="0"/>
              <a:t> </a:t>
            </a:r>
            <a:r>
              <a:rPr lang="es-ES" altLang="en-US" dirty="0" err="1"/>
              <a:t>entities</a:t>
            </a:r>
            <a:r>
              <a:rPr lang="es-ES" altLang="en-US" dirty="0"/>
              <a:t> (as </a:t>
            </a:r>
            <a:r>
              <a:rPr lang="es-ES" altLang="en-US" dirty="0" err="1"/>
              <a:t>District</a:t>
            </a:r>
            <a:r>
              <a:rPr lang="es-ES" altLang="en-US" dirty="0"/>
              <a:t> </a:t>
            </a:r>
            <a:r>
              <a:rPr lang="es-ES" altLang="en-US" dirty="0" err="1"/>
              <a:t>or</a:t>
            </a:r>
            <a:r>
              <a:rPr lang="es-ES" altLang="en-US" dirty="0"/>
              <a:t> </a:t>
            </a:r>
            <a:r>
              <a:rPr lang="es-ES" altLang="en-US" dirty="0" err="1"/>
              <a:t>Borough</a:t>
            </a:r>
            <a:r>
              <a:rPr lang="es-ES" altLang="en-US" dirty="0"/>
              <a:t>) </a:t>
            </a:r>
          </a:p>
          <a:p>
            <a:pPr lvl="1"/>
            <a:endParaRPr lang="es-E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 smtClean="0"/>
              <a:t>Assignment</a:t>
            </a:r>
            <a:r>
              <a:rPr lang="es-ES" altLang="en-US" dirty="0" smtClean="0"/>
              <a:t> </a:t>
            </a:r>
            <a:r>
              <a:rPr lang="es-ES" altLang="en-US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24292" y="1535806"/>
            <a:ext cx="10648950" cy="4526280"/>
          </a:xfrm>
        </p:spPr>
        <p:txBody>
          <a:bodyPr/>
          <a:lstStyle/>
          <a:p>
            <a:r>
              <a:rPr lang="es-ES" altLang="en-US" dirty="0" err="1"/>
              <a:t>Propose</a:t>
            </a:r>
            <a:r>
              <a:rPr lang="es-ES" altLang="en-US" dirty="0"/>
              <a:t> </a:t>
            </a:r>
            <a:r>
              <a:rPr lang="es-ES" altLang="en-US" dirty="0" err="1"/>
              <a:t>Ontology</a:t>
            </a:r>
            <a:endParaRPr lang="es-ES" altLang="en-US" dirty="0"/>
          </a:p>
          <a:p>
            <a:r>
              <a:rPr lang="es-ES" altLang="en-US" dirty="0" err="1"/>
              <a:t>Naming</a:t>
            </a:r>
            <a:r>
              <a:rPr lang="es-ES" altLang="en-US" dirty="0"/>
              <a:t> </a:t>
            </a:r>
            <a:r>
              <a:rPr lang="es-ES" altLang="en-US" dirty="0" err="1"/>
              <a:t>strategy</a:t>
            </a:r>
            <a:r>
              <a:rPr lang="es-ES" altLang="en-US" dirty="0"/>
              <a:t>:</a:t>
            </a:r>
          </a:p>
          <a:p>
            <a:pPr lvl="1"/>
            <a:r>
              <a:rPr lang="es-ES" altLang="en-US" dirty="0"/>
              <a:t>http://handsOn.org/Group1</a:t>
            </a:r>
          </a:p>
          <a:p>
            <a:pPr lvl="1"/>
            <a:r>
              <a:rPr lang="es-ES" altLang="en-US" dirty="0"/>
              <a:t>http://handsOn.org/Group1#Resource</a:t>
            </a:r>
          </a:p>
        </p:txBody>
      </p:sp>
      <p:pic>
        <p:nvPicPr>
          <p:cNvPr id="4" name="Content Placeholder 3" descr="clases ontologia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58021" y="4257657"/>
            <a:ext cx="3206750" cy="1452245"/>
          </a:xfrm>
          <a:prstGeom prst="rect">
            <a:avLst/>
          </a:prstGeom>
        </p:spPr>
      </p:pic>
      <p:pic>
        <p:nvPicPr>
          <p:cNvPr id="5" name="Picture 4" descr="DataProperties Ontolog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251" y="1443337"/>
            <a:ext cx="2499360" cy="4151630"/>
          </a:xfrm>
          <a:prstGeom prst="rect">
            <a:avLst/>
          </a:prstGeom>
        </p:spPr>
      </p:pic>
      <p:pic>
        <p:nvPicPr>
          <p:cNvPr id="6" name="Picture 5" descr="ObjectProperties Ontologi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496" y="4257657"/>
            <a:ext cx="3221990" cy="1051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Assignment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altLang="en-US" dirty="0"/>
              <a:t>1) </a:t>
            </a:r>
            <a:r>
              <a:rPr lang="es-ES" altLang="en-US" dirty="0" err="1"/>
              <a:t>Import</a:t>
            </a:r>
            <a:r>
              <a:rPr lang="es-ES" altLang="en-US" dirty="0"/>
              <a:t> Project </a:t>
            </a:r>
            <a:endParaRPr lang="es-ES" altLang="en-US" sz="1800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r>
              <a:rPr lang="es-ES" altLang="en-US" dirty="0"/>
              <a:t>2) </a:t>
            </a:r>
            <a:r>
              <a:rPr lang="es-ES" altLang="en-US" dirty="0" err="1"/>
              <a:t>Fix</a:t>
            </a:r>
            <a:r>
              <a:rPr lang="es-ES" altLang="en-US" dirty="0"/>
              <a:t> data</a:t>
            </a:r>
          </a:p>
          <a:p>
            <a:r>
              <a:rPr lang="es-ES" altLang="en-US" sz="2000" dirty="0" err="1"/>
              <a:t>Check</a:t>
            </a:r>
            <a:r>
              <a:rPr lang="es-ES" altLang="en-US" sz="2000" dirty="0"/>
              <a:t> </a:t>
            </a:r>
            <a:r>
              <a:rPr lang="es-ES" altLang="en-US" sz="2000" dirty="0" err="1"/>
              <a:t>for</a:t>
            </a:r>
            <a:r>
              <a:rPr lang="es-ES" altLang="en-US" sz="2000" dirty="0"/>
              <a:t> </a:t>
            </a:r>
            <a:r>
              <a:rPr lang="es-ES" altLang="en-US" sz="2000" dirty="0" err="1"/>
              <a:t>wrong</a:t>
            </a:r>
            <a:r>
              <a:rPr lang="es-ES" altLang="en-US" sz="2000" dirty="0"/>
              <a:t> </a:t>
            </a:r>
            <a:r>
              <a:rPr lang="es-ES" altLang="en-US" sz="2000" dirty="0" err="1"/>
              <a:t>characters</a:t>
            </a:r>
            <a:endParaRPr lang="es-ES" altLang="en-US" sz="2000" dirty="0"/>
          </a:p>
          <a:p>
            <a:r>
              <a:rPr lang="es-ES" altLang="en-US" sz="2000" dirty="0" err="1"/>
              <a:t>Check</a:t>
            </a:r>
            <a:r>
              <a:rPr lang="es-ES" altLang="en-US" sz="2000" dirty="0"/>
              <a:t> </a:t>
            </a:r>
            <a:r>
              <a:rPr lang="es-ES" altLang="en-US" sz="2000" dirty="0" err="1"/>
              <a:t>for</a:t>
            </a:r>
            <a:r>
              <a:rPr lang="es-ES" altLang="en-US" sz="2000" dirty="0"/>
              <a:t> </a:t>
            </a:r>
            <a:r>
              <a:rPr lang="es-ES" altLang="en-US" sz="2000" dirty="0" err="1"/>
              <a:t>misspelling</a:t>
            </a:r>
            <a:r>
              <a:rPr lang="es-ES" altLang="en-US" sz="2000" dirty="0"/>
              <a:t> </a:t>
            </a:r>
            <a:r>
              <a:rPr lang="es-ES" altLang="en-US" sz="2000" dirty="0" err="1"/>
              <a:t>mistakes</a:t>
            </a:r>
            <a:endParaRPr lang="es-ES" alt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91" y="1548685"/>
            <a:ext cx="5925377" cy="2362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41678" y="228600"/>
            <a:ext cx="9740721" cy="5897563"/>
          </a:xfrm>
        </p:spPr>
        <p:txBody>
          <a:bodyPr/>
          <a:lstStyle/>
          <a:p>
            <a:pPr marL="0" indent="0">
              <a:buNone/>
            </a:pPr>
            <a:endParaRPr lang="es-ES" altLang="en-US" dirty="0" smtClean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 smtClean="0"/>
          </a:p>
          <a:p>
            <a:pPr marL="0" indent="0">
              <a:buNone/>
            </a:pPr>
            <a:r>
              <a:rPr lang="es-ES" altLang="en-US" dirty="0" smtClean="0"/>
              <a:t>3</a:t>
            </a:r>
            <a:r>
              <a:rPr lang="es-ES" altLang="en-US" dirty="0"/>
              <a:t>) </a:t>
            </a:r>
            <a:r>
              <a:rPr lang="es-ES" altLang="en-US" dirty="0" err="1"/>
              <a:t>Create</a:t>
            </a:r>
            <a:r>
              <a:rPr lang="es-ES" altLang="en-US" dirty="0"/>
              <a:t> RDF</a:t>
            </a:r>
          </a:p>
          <a:p>
            <a:r>
              <a:rPr lang="es-ES" altLang="en-US" sz="1800" dirty="0"/>
              <a:t>RDF -&gt; </a:t>
            </a:r>
            <a:r>
              <a:rPr lang="es-ES" altLang="en-US" sz="1800" dirty="0" err="1"/>
              <a:t>Edit</a:t>
            </a:r>
            <a:r>
              <a:rPr lang="es-ES" altLang="en-US" sz="1800" dirty="0"/>
              <a:t> RDF </a:t>
            </a:r>
            <a:r>
              <a:rPr lang="es-ES" altLang="en-US" sz="1800" dirty="0" err="1"/>
              <a:t>skeleton</a:t>
            </a:r>
            <a:r>
              <a:rPr lang="es-ES" altLang="en-US" sz="1800" dirty="0"/>
              <a:t>…</a:t>
            </a:r>
          </a:p>
          <a:p>
            <a:r>
              <a:rPr lang="es-ES" altLang="en-US" sz="1800" dirty="0"/>
              <a:t>Use </a:t>
            </a:r>
            <a:r>
              <a:rPr lang="es-ES" altLang="en-US" sz="1800" dirty="0" err="1"/>
              <a:t>ontology</a:t>
            </a:r>
            <a:endParaRPr lang="es-ES" altLang="en-US" sz="1800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r>
              <a:rPr lang="es-ES" altLang="en-US" dirty="0"/>
              <a:t>4) </a:t>
            </a:r>
            <a:r>
              <a:rPr lang="es-ES" altLang="en-US" dirty="0" err="1"/>
              <a:t>Export</a:t>
            </a:r>
            <a:r>
              <a:rPr lang="es-ES" altLang="en-US" dirty="0"/>
              <a:t> JSON</a:t>
            </a:r>
          </a:p>
          <a:p>
            <a:r>
              <a:rPr lang="es-ES" altLang="en-US" sz="1800" dirty="0" err="1"/>
              <a:t>Undo</a:t>
            </a:r>
            <a:r>
              <a:rPr lang="es-ES" altLang="en-US" sz="1800" dirty="0"/>
              <a:t>/Redo -&gt; </a:t>
            </a:r>
            <a:r>
              <a:rPr lang="es-ES" altLang="en-US" sz="1800" dirty="0" err="1"/>
              <a:t>Extract</a:t>
            </a:r>
            <a:r>
              <a:rPr lang="es-ES" altLang="en-US" sz="1800" dirty="0"/>
              <a:t>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80" y="303262"/>
            <a:ext cx="5788020" cy="29906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80" y="3293918"/>
            <a:ext cx="5788020" cy="33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Assignment</a:t>
            </a:r>
            <a:r>
              <a:rPr lang="es-ES" altLang="en-US" dirty="0"/>
              <a:t>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 dirty="0" err="1"/>
              <a:t>Reconcile</a:t>
            </a:r>
            <a:endParaRPr lang="es-ES" altLang="en-US" dirty="0"/>
          </a:p>
          <a:p>
            <a:pPr lvl="1"/>
            <a:r>
              <a:rPr lang="es-ES" altLang="en-US" dirty="0" err="1"/>
              <a:t>Start</a:t>
            </a:r>
            <a:r>
              <a:rPr lang="es-ES" altLang="en-US" dirty="0"/>
              <a:t> </a:t>
            </a:r>
            <a:r>
              <a:rPr lang="es-ES" altLang="en-US" dirty="0" err="1"/>
              <a:t>Reconciling</a:t>
            </a:r>
            <a:endParaRPr lang="es-ES" altLang="en-US" dirty="0"/>
          </a:p>
          <a:p>
            <a:pPr lvl="2"/>
            <a:r>
              <a:rPr lang="es-ES" altLang="en-US" dirty="0" err="1"/>
              <a:t>Wikidata</a:t>
            </a:r>
            <a:r>
              <a:rPr lang="es-ES" altLang="en-US" dirty="0"/>
              <a:t> (EN)</a:t>
            </a:r>
          </a:p>
          <a:p>
            <a:endParaRPr lang="es-ES" altLang="en-US" dirty="0"/>
          </a:p>
          <a:p>
            <a:endParaRPr lang="es-ES" altLang="en-US" dirty="0"/>
          </a:p>
          <a:p>
            <a:r>
              <a:rPr lang="es-ES" altLang="en-US" dirty="0" err="1"/>
              <a:t>Select</a:t>
            </a:r>
            <a:r>
              <a:rPr lang="es-ES" altLang="en-US" dirty="0"/>
              <a:t> </a:t>
            </a:r>
            <a:r>
              <a:rPr lang="es-ES" altLang="en-US" dirty="0" err="1"/>
              <a:t>an</a:t>
            </a:r>
            <a:r>
              <a:rPr lang="es-ES" altLang="en-US" dirty="0"/>
              <a:t> </a:t>
            </a:r>
            <a:r>
              <a:rPr lang="es-ES" altLang="en-US" dirty="0" err="1"/>
              <a:t>option</a:t>
            </a:r>
            <a:endParaRPr lang="es-ES" altLang="en-US" dirty="0"/>
          </a:p>
          <a:p>
            <a:pPr lvl="1"/>
            <a:r>
              <a:rPr lang="es-ES" altLang="en-US" dirty="0" err="1"/>
              <a:t>Neigborhood</a:t>
            </a:r>
            <a:r>
              <a:rPr lang="es-ES" altLang="en-US" dirty="0"/>
              <a:t> </a:t>
            </a:r>
            <a:r>
              <a:rPr lang="es-ES" altLang="en-US" dirty="0" err="1"/>
              <a:t>of</a:t>
            </a:r>
            <a:r>
              <a:rPr lang="es-ES" altLang="en-US" dirty="0"/>
              <a:t> Madrid</a:t>
            </a:r>
          </a:p>
          <a:p>
            <a:pPr lvl="2"/>
            <a:r>
              <a:rPr lang="es-ES" altLang="en-US" dirty="0" err="1"/>
              <a:t>Search</a:t>
            </a:r>
            <a:r>
              <a:rPr lang="es-ES" altLang="en-US" dirty="0"/>
              <a:t> </a:t>
            </a:r>
            <a:r>
              <a:rPr lang="es-ES" altLang="en-US" dirty="0" err="1"/>
              <a:t>for</a:t>
            </a:r>
            <a:r>
              <a:rPr lang="es-ES" altLang="en-US" dirty="0"/>
              <a:t> match / </a:t>
            </a:r>
            <a:r>
              <a:rPr lang="es-ES" altLang="en-US" dirty="0" err="1"/>
              <a:t>Choose</a:t>
            </a:r>
            <a:r>
              <a:rPr lang="es-ES" altLang="en-US" dirty="0"/>
              <a:t> new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3CA233-B37E-497E-844C-BAFCFC959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9" t="25703" r="5000" b="29922"/>
          <a:stretch/>
        </p:blipFill>
        <p:spPr>
          <a:xfrm>
            <a:off x="8063447" y="498411"/>
            <a:ext cx="2856690" cy="304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3785C8-E98D-4B5C-A5F0-584732E9D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69" y="3429000"/>
            <a:ext cx="4378378" cy="2918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Assignment</a:t>
            </a:r>
            <a:r>
              <a:rPr lang="es-ES" altLang="en-US" dirty="0"/>
              <a:t> 5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07335" y="1548684"/>
            <a:ext cx="9912440" cy="4525963"/>
          </a:xfrm>
        </p:spPr>
        <p:txBody>
          <a:bodyPr/>
          <a:lstStyle/>
          <a:p>
            <a:r>
              <a:rPr lang="es-ES" altLang="en-US" dirty="0" smtClean="0"/>
              <a:t> </a:t>
            </a:r>
            <a:r>
              <a:rPr lang="es-ES" altLang="en-US" dirty="0" err="1" smtClean="0"/>
              <a:t>Ontology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Search</a:t>
            </a:r>
            <a:endParaRPr lang="es-ES" altLang="en-US" sz="1800" dirty="0" smtClean="0"/>
          </a:p>
          <a:p>
            <a:pPr marL="0" indent="0">
              <a:buNone/>
            </a:pPr>
            <a:r>
              <a:rPr lang="es-ES" altLang="en-US" sz="1800" dirty="0"/>
              <a:t>	</a:t>
            </a:r>
            <a:r>
              <a:rPr lang="es-ES" altLang="en-US" sz="2400" dirty="0" err="1" smtClean="0"/>
              <a:t>Reuse</a:t>
            </a:r>
            <a:r>
              <a:rPr lang="es-ES" altLang="en-US" sz="2400" dirty="0" smtClean="0"/>
              <a:t> </a:t>
            </a:r>
            <a:r>
              <a:rPr lang="es-ES" altLang="en-US" sz="2400" dirty="0" err="1" smtClean="0"/>
              <a:t>existing</a:t>
            </a:r>
            <a:r>
              <a:rPr lang="es-ES" altLang="en-US" sz="2400" dirty="0" smtClean="0"/>
              <a:t> </a:t>
            </a:r>
            <a:r>
              <a:rPr lang="es-ES" altLang="en-US" sz="2400" dirty="0" err="1" smtClean="0"/>
              <a:t>models</a:t>
            </a:r>
            <a:r>
              <a:rPr lang="es-ES" altLang="en-US" sz="2400" dirty="0" smtClean="0"/>
              <a:t>: </a:t>
            </a:r>
            <a:r>
              <a:rPr lang="es-ES" altLang="en-US" sz="2400" dirty="0" smtClean="0"/>
              <a:t>Urbanismo-infraestructuras/dirección</a:t>
            </a:r>
          </a:p>
          <a:p>
            <a:pPr marL="0" indent="0">
              <a:buNone/>
            </a:pPr>
            <a:r>
              <a:rPr lang="es-ES" altLang="en-US" sz="2400" dirty="0" smtClean="0"/>
              <a:t>	</a:t>
            </a:r>
            <a:r>
              <a:rPr lang="es-ES" altLang="en-US" sz="2400" dirty="0" err="1" smtClean="0"/>
              <a:t>Select</a:t>
            </a:r>
            <a:r>
              <a:rPr lang="es-ES" altLang="en-US" sz="2400" dirty="0" smtClean="0"/>
              <a:t> </a:t>
            </a:r>
            <a:r>
              <a:rPr lang="es-ES" altLang="en-US" sz="2400" dirty="0" smtClean="0"/>
              <a:t>clases/</a:t>
            </a:r>
            <a:r>
              <a:rPr lang="es-ES" altLang="en-US" sz="2400" dirty="0" err="1" smtClean="0"/>
              <a:t>properties</a:t>
            </a:r>
            <a:endParaRPr lang="es-ES" altLang="en-US" sz="2400" dirty="0"/>
          </a:p>
          <a:p>
            <a:pPr marL="0" indent="0">
              <a:buNone/>
            </a:pPr>
            <a:endParaRPr lang="es-ES" altLang="en-US" dirty="0"/>
          </a:p>
          <a:p>
            <a:endParaRPr lang="es-ES" altLang="en-US" dirty="0" smtClean="0"/>
          </a:p>
          <a:p>
            <a:endParaRPr lang="es-ES" altLang="en-US" dirty="0"/>
          </a:p>
          <a:p>
            <a:r>
              <a:rPr lang="es-ES" altLang="en-US" dirty="0" err="1" smtClean="0"/>
              <a:t>Update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Ontology</a:t>
            </a:r>
            <a:endParaRPr lang="es-ES" altLang="en-US" dirty="0"/>
          </a:p>
        </p:txBody>
      </p:sp>
      <p:pic>
        <p:nvPicPr>
          <p:cNvPr id="1026" name="Picture 2" descr="https://i.gyazo.com/77aedfb5d3632f1e802e4575eff4bc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637" y="3299690"/>
            <a:ext cx="7482580" cy="290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Conclussions</a:t>
            </a:r>
            <a:endParaRPr lang="es-E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245217"/>
            <a:ext cx="9010940" cy="3811297"/>
          </a:xfrm>
        </p:spPr>
        <p:txBody>
          <a:bodyPr/>
          <a:lstStyle/>
          <a:p>
            <a:r>
              <a:rPr lang="es-ES" altLang="en-US" dirty="0"/>
              <a:t>Wide </a:t>
            </a:r>
            <a:r>
              <a:rPr lang="es-ES" altLang="en-US" dirty="0" smtClean="0"/>
              <a:t>Project</a:t>
            </a:r>
          </a:p>
          <a:p>
            <a:endParaRPr lang="es-ES" altLang="en-US" dirty="0"/>
          </a:p>
          <a:p>
            <a:r>
              <a:rPr lang="es-ES" altLang="en-US" dirty="0" smtClean="0"/>
              <a:t>Real </a:t>
            </a:r>
            <a:r>
              <a:rPr lang="es-ES" altLang="en-US" dirty="0" err="1" smtClean="0"/>
              <a:t>life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applications</a:t>
            </a:r>
            <a:endParaRPr lang="es-ES" altLang="en-US" dirty="0" smtClean="0"/>
          </a:p>
          <a:p>
            <a:endParaRPr lang="es-ES" altLang="en-US" dirty="0" smtClean="0"/>
          </a:p>
          <a:p>
            <a:r>
              <a:rPr lang="es-ES" altLang="en-US" dirty="0" err="1" smtClean="0"/>
              <a:t>Usefull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for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our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careers</a:t>
            </a: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46" y="1970468"/>
            <a:ext cx="4020578" cy="40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335</TotalTime>
  <Words>165</Words>
  <Application>Microsoft Office PowerPoint</Application>
  <PresentationFormat>Panorámica</PresentationFormat>
  <Paragraphs>68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Espiral</vt:lpstr>
      <vt:lpstr>Semantic web and linked data</vt:lpstr>
      <vt:lpstr>Introduction</vt:lpstr>
      <vt:lpstr>Assignment 1</vt:lpstr>
      <vt:lpstr>Assignment 2</vt:lpstr>
      <vt:lpstr>Assignment 3</vt:lpstr>
      <vt:lpstr>Presentación de PowerPoint</vt:lpstr>
      <vt:lpstr>Assignment 4</vt:lpstr>
      <vt:lpstr>Assignment 5</vt:lpstr>
      <vt:lpstr>Conclussions</vt:lpstr>
      <vt:lpstr>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web and linked data</dc:title>
  <dc:creator>Gonzalo</dc:creator>
  <cp:lastModifiedBy>pasanci96@gmail.com</cp:lastModifiedBy>
  <cp:revision>29</cp:revision>
  <dcterms:created xsi:type="dcterms:W3CDTF">2018-12-09T15:38:00Z</dcterms:created>
  <dcterms:modified xsi:type="dcterms:W3CDTF">2018-12-14T18:35:43Z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